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329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644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55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040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685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23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99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608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255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2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26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87E7-D82F-4CEB-9D6E-05391D2AEE15}" type="datetimeFigureOut">
              <a:rPr lang="en-NZ" smtClean="0"/>
              <a:t>5/09/2016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9E7B-098A-4B45-B541-4C4BAEF6EB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618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Reduce </a:t>
            </a:r>
            <a:r>
              <a:rPr lang="en-US" sz="7200" dirty="0" smtClean="0"/>
              <a:t>polygons </a:t>
            </a:r>
            <a:r>
              <a:rPr lang="en-US" sz="7200" dirty="0" smtClean="0"/>
              <a:t>using Blender</a:t>
            </a:r>
            <a:endParaRPr lang="en-NZ" sz="7200" dirty="0"/>
          </a:p>
        </p:txBody>
      </p:sp>
    </p:spTree>
    <p:extLst>
      <p:ext uri="{BB962C8B-B14F-4D97-AF65-F5344CB8AC3E}">
        <p14:creationId xmlns:p14="http://schemas.microsoft.com/office/powerpoint/2010/main" val="218383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Shading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730" y="3490791"/>
            <a:ext cx="4854270" cy="3440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30" y="25522"/>
            <a:ext cx="4854270" cy="34652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6499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</a:t>
            </a:r>
            <a:r>
              <a:rPr lang="en-US" dirty="0" smtClean="0"/>
              <a:t>hange shade setting of mesh</a:t>
            </a:r>
          </a:p>
          <a:p>
            <a:pPr lvl="1"/>
            <a:r>
              <a:rPr lang="en-US" dirty="0" smtClean="0"/>
              <a:t>[w] ‘Shade flat’/’Shade smooth’.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mesh has 2 or more different shade setting, these are counted</a:t>
            </a:r>
            <a:r>
              <a:rPr lang="en-NZ" dirty="0" smtClean="0"/>
              <a:t> as different model parts in Sym3.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69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as OBJ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size</a:t>
            </a:r>
          </a:p>
          <a:p>
            <a:pPr lvl="1"/>
            <a:r>
              <a:rPr lang="en-US" dirty="0" smtClean="0"/>
              <a:t>Original	- 1680KB</a:t>
            </a:r>
          </a:p>
          <a:p>
            <a:pPr lvl="1"/>
            <a:r>
              <a:rPr lang="en-US" dirty="0" smtClean="0"/>
              <a:t>Reduced	- 65KB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8175" y="2504619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-1.6MB</a:t>
            </a:r>
            <a:endParaRPr lang="en-NZ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05" y="125129"/>
            <a:ext cx="6086475" cy="588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6165766"/>
            <a:ext cx="5534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07" y="0"/>
            <a:ext cx="5895975" cy="6638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75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File &gt; Import &gt; (.</a:t>
            </a:r>
            <a:r>
              <a:rPr lang="en-US" dirty="0" err="1" smtClean="0"/>
              <a:t>obj</a:t>
            </a:r>
            <a:r>
              <a:rPr lang="en-US" dirty="0" smtClean="0"/>
              <a:t>) or (.3ds) or (.</a:t>
            </a:r>
            <a:r>
              <a:rPr lang="en-US" dirty="0" err="1" smtClean="0"/>
              <a:t>stl</a:t>
            </a:r>
            <a:r>
              <a:rPr lang="en-US" dirty="0" smtClean="0"/>
              <a:t>)…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Shift+C</a:t>
            </a:r>
            <a:r>
              <a:rPr lang="en-US" dirty="0" smtClean="0"/>
              <a:t>] to view the whole of object.</a:t>
            </a:r>
          </a:p>
          <a:p>
            <a:pPr lvl="1"/>
            <a:r>
              <a:rPr lang="en-US" dirty="0" smtClean="0"/>
              <a:t>And center 3d cursor at world origin 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[a] to select/deselect all.</a:t>
            </a:r>
          </a:p>
          <a:p>
            <a:pPr lvl="1"/>
            <a:r>
              <a:rPr lang="en-US" dirty="0" smtClean="0"/>
              <a:t>Select[</a:t>
            </a:r>
            <a:r>
              <a:rPr lang="en-US" dirty="0" err="1" smtClean="0"/>
              <a:t>Ctrl+L</a:t>
            </a:r>
            <a:r>
              <a:rPr lang="en-US" dirty="0" smtClean="0"/>
              <a:t>] to select connected mesh.(edit mode)</a:t>
            </a:r>
            <a:endParaRPr lang="en-US" dirty="0"/>
          </a:p>
          <a:p>
            <a:r>
              <a:rPr lang="en-US" dirty="0" smtClean="0"/>
              <a:t>[tab] to toggle Object/Edit modes.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9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and Geometry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Check the unit of the object.</a:t>
            </a:r>
          </a:p>
          <a:p>
            <a:pPr lvl="1"/>
            <a:r>
              <a:rPr lang="en-US" dirty="0" smtClean="0"/>
              <a:t> The </a:t>
            </a:r>
            <a:r>
              <a:rPr lang="en-US" dirty="0" smtClean="0"/>
              <a:t>units </a:t>
            </a:r>
            <a:r>
              <a:rPr lang="en-US" dirty="0" smtClean="0"/>
              <a:t>of object was millimeters.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Resize[s] the object to 1/1000.</a:t>
            </a:r>
          </a:p>
          <a:p>
            <a:pPr lvl="1"/>
            <a:r>
              <a:rPr lang="en-US" dirty="0" smtClean="0"/>
              <a:t>1mm = 0.001BU(1BlenderUnit = 1Meter)</a:t>
            </a:r>
          </a:p>
          <a:p>
            <a:r>
              <a:rPr lang="en-US" dirty="0" smtClean="0"/>
              <a:t>Rotate[r] the object.(+[</a:t>
            </a:r>
            <a:r>
              <a:rPr lang="en-US" dirty="0" err="1" smtClean="0"/>
              <a:t>x,y,z</a:t>
            </a:r>
            <a:r>
              <a:rPr lang="en-US" dirty="0" smtClean="0"/>
              <a:t>] to lock axis)</a:t>
            </a:r>
          </a:p>
          <a:p>
            <a:pPr lvl="1"/>
            <a:r>
              <a:rPr lang="en-US" dirty="0" smtClean="0"/>
              <a:t>upward = Z axis.</a:t>
            </a:r>
          </a:p>
          <a:p>
            <a:endParaRPr lang="en-US" dirty="0"/>
          </a:p>
          <a:p>
            <a:r>
              <a:rPr lang="en-US" dirty="0" smtClean="0"/>
              <a:t>Join[</a:t>
            </a:r>
            <a:r>
              <a:rPr lang="en-US" dirty="0" err="1" smtClean="0"/>
              <a:t>Ctrl+J</a:t>
            </a:r>
            <a:r>
              <a:rPr lang="en-US" dirty="0" smtClean="0"/>
              <a:t>] all objects and set a origin.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0"/>
            <a:ext cx="5524500" cy="407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6727" y="2038350"/>
            <a:ext cx="711200" cy="10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141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Triangles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part with excessive detail</a:t>
            </a:r>
            <a:endParaRPr lang="en-US" dirty="0" smtClean="0"/>
          </a:p>
          <a:p>
            <a:pPr lvl="1"/>
            <a:r>
              <a:rPr lang="en-US" dirty="0" smtClean="0"/>
              <a:t>Apply the Modifier ‘Decimate’</a:t>
            </a:r>
          </a:p>
          <a:p>
            <a:pPr marL="457200" lvl="1" indent="0">
              <a:buNone/>
            </a:pPr>
            <a:r>
              <a:rPr lang="en-US" dirty="0" smtClean="0"/>
              <a:t>or </a:t>
            </a:r>
          </a:p>
          <a:p>
            <a:pPr lvl="1"/>
            <a:r>
              <a:rPr lang="en-NZ" dirty="0"/>
              <a:t>R</a:t>
            </a:r>
            <a:r>
              <a:rPr lang="en-NZ" dirty="0" smtClean="0"/>
              <a:t>eplace it with some simpler mesh.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Cylinder uses many triangles.</a:t>
            </a:r>
          </a:p>
          <a:p>
            <a:pPr lvl="1"/>
            <a:r>
              <a:rPr lang="en-NZ" dirty="0" smtClean="0"/>
              <a:t>Bevels are too smooth.</a:t>
            </a:r>
          </a:p>
          <a:p>
            <a:pPr lvl="1"/>
            <a:r>
              <a:rPr lang="en-US" dirty="0" smtClean="0"/>
              <a:t>Hollows can be filled.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7" y="0"/>
            <a:ext cx="3879273" cy="32887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70474" y="1395004"/>
            <a:ext cx="498762" cy="498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987" y="3288771"/>
            <a:ext cx="3427013" cy="358734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518074" y="6329277"/>
            <a:ext cx="498762" cy="498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10321638" y="4979459"/>
            <a:ext cx="498762" cy="498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717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35982" cy="4351338"/>
          </a:xfrm>
        </p:spPr>
        <p:txBody>
          <a:bodyPr/>
          <a:lstStyle/>
          <a:p>
            <a:r>
              <a:rPr lang="en-US" dirty="0" smtClean="0"/>
              <a:t>Subdivide[w] surface and move edges.</a:t>
            </a:r>
          </a:p>
          <a:p>
            <a:r>
              <a:rPr lang="en-US" dirty="0" smtClean="0"/>
              <a:t>Remove[x] the source object.</a:t>
            </a:r>
          </a:p>
          <a:p>
            <a:endParaRPr lang="en-US" dirty="0"/>
          </a:p>
          <a:p>
            <a:r>
              <a:rPr lang="en-US" dirty="0" smtClean="0"/>
              <a:t>Duplicate[Shift-D] and Mirror[Ctrl-M] this for the other side.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05" y="3570931"/>
            <a:ext cx="2343982" cy="3287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890" y="3570931"/>
            <a:ext cx="2234109" cy="328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782" y="0"/>
            <a:ext cx="4468218" cy="357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08" y="4830618"/>
            <a:ext cx="2403388" cy="20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2527" cy="4351338"/>
          </a:xfrm>
        </p:spPr>
        <p:txBody>
          <a:bodyPr/>
          <a:lstStyle/>
          <a:p>
            <a:r>
              <a:rPr lang="en-US" dirty="0" smtClean="0"/>
              <a:t>Create[Shift-A] a new cube shape.</a:t>
            </a:r>
            <a:endParaRPr lang="en-US" dirty="0"/>
          </a:p>
          <a:p>
            <a:r>
              <a:rPr lang="en-US" dirty="0" smtClean="0"/>
              <a:t>Move[g] surfaces of  the cube.</a:t>
            </a:r>
          </a:p>
          <a:p>
            <a:r>
              <a:rPr lang="en-US" dirty="0" smtClean="0"/>
              <a:t>Subdivide[w] surface and move[g] edges.</a:t>
            </a:r>
          </a:p>
          <a:p>
            <a:r>
              <a:rPr lang="en-US" dirty="0" smtClean="0"/>
              <a:t>Remove[x] the source object.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03" y="2931899"/>
            <a:ext cx="5826598" cy="3926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02" y="-1"/>
            <a:ext cx="5826598" cy="314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777" y="1762278"/>
            <a:ext cx="2815223" cy="175792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1351"/>
            <a:ext cx="2715491" cy="2266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140" y="4591217"/>
            <a:ext cx="1616425" cy="2266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565" y="4591351"/>
            <a:ext cx="1540564" cy="22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0964" cy="4351338"/>
          </a:xfrm>
        </p:spPr>
        <p:txBody>
          <a:bodyPr/>
          <a:lstStyle/>
          <a:p>
            <a:r>
              <a:rPr lang="en-NZ" dirty="0" smtClean="0"/>
              <a:t>To reduce bevel edges, select mesh[Ctrl-L] then ‘Convert </a:t>
            </a:r>
            <a:r>
              <a:rPr lang="en-NZ" dirty="0"/>
              <a:t>to </a:t>
            </a:r>
            <a:r>
              <a:rPr lang="en-NZ" dirty="0" smtClean="0"/>
              <a:t>Quad</a:t>
            </a:r>
            <a:r>
              <a:rPr lang="en-US" dirty="0" smtClean="0"/>
              <a:t>[Alt-J]’ and dissolve edges[x].</a:t>
            </a:r>
          </a:p>
          <a:p>
            <a:r>
              <a:rPr lang="en-US" dirty="0" smtClean="0"/>
              <a:t>To add some bevels, select edge and press [Ctrl-B].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274" y="0"/>
            <a:ext cx="2592820" cy="2937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094" y="0"/>
            <a:ext cx="2036906" cy="2895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4" y="4391025"/>
            <a:ext cx="2844800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164" y="3775539"/>
            <a:ext cx="4682836" cy="30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Rollers</a:t>
            </a:r>
            <a:endParaRPr lang="en-NZ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6188623" cy="4351338"/>
          </a:xfrm>
        </p:spPr>
        <p:txBody>
          <a:bodyPr/>
          <a:lstStyle/>
          <a:p>
            <a:r>
              <a:rPr lang="en-US" dirty="0" smtClean="0"/>
              <a:t>Reduce the vertex of cylinder. </a:t>
            </a:r>
          </a:p>
          <a:p>
            <a:pPr lvl="1"/>
            <a:r>
              <a:rPr lang="en-US" dirty="0" smtClean="0"/>
              <a:t>Add cylinders and replace.</a:t>
            </a:r>
          </a:p>
          <a:p>
            <a:pPr lvl="1"/>
            <a:r>
              <a:rPr lang="en-US" dirty="0" smtClean="0"/>
              <a:t>(1916tris  -&gt; 176tris)x10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‘Array modifier’.</a:t>
            </a:r>
          </a:p>
          <a:p>
            <a:pPr lvl="1"/>
            <a:r>
              <a:rPr lang="en-US" dirty="0" smtClean="0"/>
              <a:t>Count 10</a:t>
            </a:r>
          </a:p>
          <a:p>
            <a:pPr lvl="1"/>
            <a:r>
              <a:rPr lang="en-US" dirty="0" smtClean="0"/>
              <a:t>Set Relative Offset 1.5 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64" y="2355274"/>
            <a:ext cx="5093284" cy="3821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78" y="0"/>
            <a:ext cx="3582295" cy="2394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439" y="0"/>
            <a:ext cx="3542562" cy="23552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663" y="3300243"/>
            <a:ext cx="6500337" cy="356523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 flipH="1" flipV="1">
            <a:off x="10101609" y="2272041"/>
            <a:ext cx="324186" cy="324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 flipH="1" flipV="1">
            <a:off x="10516828" y="2738941"/>
            <a:ext cx="324186" cy="324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Double Brace 22"/>
          <p:cNvSpPr/>
          <p:nvPr/>
        </p:nvSpPr>
        <p:spPr>
          <a:xfrm rot="5400000">
            <a:off x="7326930" y="4790313"/>
            <a:ext cx="2038350" cy="325374"/>
          </a:xfrm>
          <a:prstGeom prst="brace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8107899" y="3544370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1.5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6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Model Parts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/>
          <a:lstStyle/>
          <a:p>
            <a:r>
              <a:rPr lang="en-NZ" dirty="0" smtClean="0"/>
              <a:t>To make a group of meshes,</a:t>
            </a:r>
            <a:r>
              <a:rPr lang="en-NZ" dirty="0"/>
              <a:t> </a:t>
            </a:r>
            <a:r>
              <a:rPr lang="en-NZ" dirty="0" smtClean="0"/>
              <a:t>select mesh and join[Ctrl-J].</a:t>
            </a:r>
          </a:p>
          <a:p>
            <a:r>
              <a:rPr lang="en-US" dirty="0" smtClean="0"/>
              <a:t>To separate mesh,  select mesh and press [p].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Use the same name for object and mesh.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941" y="4336658"/>
            <a:ext cx="2409825" cy="2409825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8792766" y="5310391"/>
            <a:ext cx="722709" cy="55700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8792765" y="6056129"/>
            <a:ext cx="722709" cy="104071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475" y="1255716"/>
            <a:ext cx="2571751" cy="5448300"/>
          </a:xfrm>
          <a:prstGeom prst="rect">
            <a:avLst/>
          </a:prstGeom>
        </p:spPr>
      </p:pic>
      <p:cxnSp>
        <p:nvCxnSpPr>
          <p:cNvPr id="18" name="Elbow Connector 17"/>
          <p:cNvCxnSpPr/>
          <p:nvPr/>
        </p:nvCxnSpPr>
        <p:spPr>
          <a:xfrm>
            <a:off x="8792764" y="5704759"/>
            <a:ext cx="722710" cy="7133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nip Single Corner Rectangle 34"/>
          <p:cNvSpPr/>
          <p:nvPr/>
        </p:nvSpPr>
        <p:spPr>
          <a:xfrm>
            <a:off x="6382941" y="5204785"/>
            <a:ext cx="2409823" cy="326347"/>
          </a:xfrm>
          <a:prstGeom prst="snip1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Snip Single Corner Rectangle 37"/>
          <p:cNvSpPr/>
          <p:nvPr/>
        </p:nvSpPr>
        <p:spPr>
          <a:xfrm>
            <a:off x="6382939" y="5581837"/>
            <a:ext cx="2409823" cy="372879"/>
          </a:xfrm>
          <a:prstGeom prst="snip1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Snip Single Corner Rectangle 38"/>
          <p:cNvSpPr/>
          <p:nvPr/>
        </p:nvSpPr>
        <p:spPr>
          <a:xfrm>
            <a:off x="6382939" y="5968812"/>
            <a:ext cx="2409823" cy="365015"/>
          </a:xfrm>
          <a:prstGeom prst="snip1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66012"/>
            <a:ext cx="2962650" cy="26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321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Reduce polygons using Blender</vt:lpstr>
      <vt:lpstr>Import</vt:lpstr>
      <vt:lpstr>Unit and Geometry</vt:lpstr>
      <vt:lpstr>Reduce Triangles</vt:lpstr>
      <vt:lpstr>Base</vt:lpstr>
      <vt:lpstr>Base</vt:lpstr>
      <vt:lpstr>Feet</vt:lpstr>
      <vt:lpstr>Rollers</vt:lpstr>
      <vt:lpstr>Model Parts</vt:lpstr>
      <vt:lpstr>Shading</vt:lpstr>
      <vt:lpstr>Export as OBJ</vt:lpstr>
    </vt:vector>
  </TitlesOfParts>
  <Company>BCS Group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 Lawrence Ray</dc:creator>
  <cp:lastModifiedBy>Ross Parkes</cp:lastModifiedBy>
  <cp:revision>41</cp:revision>
  <dcterms:created xsi:type="dcterms:W3CDTF">2015-12-02T22:22:42Z</dcterms:created>
  <dcterms:modified xsi:type="dcterms:W3CDTF">2016-09-05T04:36:09Z</dcterms:modified>
</cp:coreProperties>
</file>